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9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2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1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1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5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8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6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6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9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6A58-5283-4902-AE57-74F93F76FA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2D89-7827-4FEA-BD55-9FBDDF2B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0f9805b2492b757651dc132a37e7f9af_l-5687696-images-thumbs&amp;ref=rim&amp;n=13&amp;w=1080&amp;h=1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" y="0"/>
            <a:ext cx="10872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5312" y="821422"/>
            <a:ext cx="464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Кырла</a:t>
            </a:r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- кырлаңнар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303520" y="1434991"/>
            <a:ext cx="1069848" cy="157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984998" y="1360291"/>
            <a:ext cx="1069848" cy="157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077075" y="1360290"/>
            <a:ext cx="1069848" cy="157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519922" y="1378547"/>
            <a:ext cx="1069848" cy="157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9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1.slide-share.ru/s_slide/aceb113abc4d869e0414f0bbfc2a55d6/8c386223-ba96-4965-ae68-4ace822926ab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18519" r="85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ntent-6.foto.my.mail.ru/mail/oka1948/6807/b-68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51" y="2621979"/>
            <a:ext cx="4572001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market-ugc/248510/2a0000015fe972265166b2a518dc8b6eb78f/700-7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4" t="13019" r="10286" b="13593"/>
          <a:stretch/>
        </p:blipFill>
        <p:spPr bwMode="auto">
          <a:xfrm>
            <a:off x="7159752" y="173735"/>
            <a:ext cx="3593592" cy="21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175" y="969264"/>
            <a:ext cx="4645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Кызыл-Дилги бир-ле катап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Кырлаң ашкаш, ойга келген,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Чимзенгилеп, олча хайып,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Чикти куду бадып орган,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 уунда бир-ле чүве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Кажараш дээн, топтап көрген: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umsk.com/wp-content/uploads/2021/10/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44"/>
            <a:ext cx="8211313" cy="57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grizun-off.ru/wp-content/uploads/1/a/0/1a00c2e5a2c28a9c4e15702ebef7905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13363" r="12132" b="25253"/>
          <a:stretch/>
        </p:blipFill>
        <p:spPr bwMode="auto">
          <a:xfrm flipH="1">
            <a:off x="109728" y="3191256"/>
            <a:ext cx="1600200" cy="14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11313" y="1353312"/>
            <a:ext cx="3980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Хараганнар доорзунда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Кара-Күске маңнап чораан.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Кызыл-Дилги көжээ ышкаш, </a:t>
            </a:r>
          </a:p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Кыймыш кылбайн, кедеп турган.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bimg.b-cdn.net/v3/fetch/88/88d4c5e7457668f8b91190eb5b004c7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grizun-off.ru/wp-content/uploads/1/a/0/1a00c2e5a2c28a9c4e15702ebef7905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13363" r="12132" b="25253"/>
          <a:stretch/>
        </p:blipFill>
        <p:spPr bwMode="auto">
          <a:xfrm flipH="1">
            <a:off x="146304" y="4745736"/>
            <a:ext cx="2798064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65591" y="118872"/>
            <a:ext cx="395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Кара-Күске сезик-даа чок, харагандан үне маңнааш,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Сарыг чашпан аразындан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Сагыш амыр чемней берген.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krasivosti.pro/uploads/posts/2021-09/1632968075_43-krasivosti-pro-p-begushchaya-lisa-zhivotnie-krasivo-foto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anibani.ru/images/wp-content/uploads/2021/05/image015-3-1083x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1" y="4505610"/>
            <a:ext cx="3099689" cy="20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79792" y="3090672"/>
            <a:ext cx="4407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Кедеп турган Кызыл-Дилги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Хенергедип туруп-туруп,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Чаштаан көс дег, шурай берген,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Чандыр албайн, тудуп алган, чаагының суу төктүп,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 дайднаар кыры келген,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Ааста кирген күске күжүр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 бодап, кыйгы салган: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.pinimg.com/736x/fe/b6/bd/feb6bd24e3407d7211bc52d4c0b8fb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" y="256032"/>
            <a:ext cx="44074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Айылдыңар, хайыраатым,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Айның саны каш-тыр бөгүн?</a:t>
            </a:r>
          </a:p>
          <a:p>
            <a:endParaRPr lang="tt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Менээргенген даамай дилги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Мерген бичээ алзы каапкан: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Арыг дээрде айже көрген –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 чааның хүнү болган,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Харыылаар дээш, аксын ашкан,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 – Күске үне халаан, чандыр – соора тудуп чорда, 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Чашпан кирип чиде берген.</a:t>
            </a:r>
          </a:p>
          <a:p>
            <a:endParaRPr lang="tt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 билбес, күжүн дөгээр</a:t>
            </a:r>
          </a:p>
          <a:p>
            <a:r>
              <a:rPr lang="tt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Аазатпайның шорузу-дур!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 descr="https://img5.goodfon.ru/wallpaper/nbig/3/df/lisa-dobycha-mysh-morda-ryzhaia-my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89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60" y="915769"/>
            <a:ext cx="4261104" cy="23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upload.wikimedia.org/wikipedia/commons/4/4e/Prairie_gr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4184028"/>
            <a:ext cx="7260336" cy="26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cs2.livemaster.ru/storage/34/35/a3f43af898fcded5b60df96c141l--kartiny-i-panno-pyatnashki-akvare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2" b="94046" l="10000" r="90000">
                        <a14:foregroundMark x1="80133" y1="86778" x2="80133" y2="86778"/>
                        <a14:foregroundMark x1="73333" y1="85902" x2="73333" y2="85902"/>
                        <a14:foregroundMark x1="74400" y1="86602" x2="74400" y2="86602"/>
                        <a14:foregroundMark x1="71533" y1="86953" x2="71533" y2="86953"/>
                        <a14:backgroundMark x1="49067" y1="71103" x2="49067" y2="71103"/>
                        <a14:backgroundMark x1="55733" y1="72417" x2="55733" y2="72417"/>
                        <a14:backgroundMark x1="46400" y1="66550" x2="46400" y2="66550"/>
                        <a14:backgroundMark x1="52133" y1="71278" x2="52133" y2="71278"/>
                        <a14:backgroundMark x1="45333" y1="73818" x2="46000" y2="73292"/>
                        <a14:backgroundMark x1="32400" y1="67513" x2="32400" y2="67513"/>
                        <a14:backgroundMark x1="25533" y1="67338" x2="25533" y2="6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13381" r="16010" b="8157"/>
          <a:stretch/>
        </p:blipFill>
        <p:spPr bwMode="auto">
          <a:xfrm>
            <a:off x="5103876" y="2912929"/>
            <a:ext cx="4544568" cy="3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grizun-off.ru/wp-content/uploads/1/a/0/1a00c2e5a2c28a9c4e15702ebef79052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13363" r="12132" b="25253"/>
          <a:stretch/>
        </p:blipFill>
        <p:spPr bwMode="auto">
          <a:xfrm flipH="1">
            <a:off x="8639463" y="5925312"/>
            <a:ext cx="1339658" cy="11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165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Rimma</dc:creator>
  <cp:lastModifiedBy>Rimma</cp:lastModifiedBy>
  <cp:revision>8</cp:revision>
  <dcterms:created xsi:type="dcterms:W3CDTF">2022-12-07T14:54:51Z</dcterms:created>
  <dcterms:modified xsi:type="dcterms:W3CDTF">2022-12-13T04:23:10Z</dcterms:modified>
</cp:coreProperties>
</file>