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1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9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0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8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9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9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7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5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0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3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7BAF4-4EA6-4572-8E50-58D4464A97B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D048-C984-4E50-83C8-90908C3B7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8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microsoft.com/office/2007/relationships/hdphoto" Target="../media/hdphoto12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10.wdp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08/1f/c8/081fc84ffac556e835d9b61b0542fe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2" y="3529584"/>
            <a:ext cx="4928616" cy="311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m1.narvii.com/7555/981315fd838980661340c2afb823c49ce7df0d41r1-900-1600v2_uh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3" y="283464"/>
            <a:ext cx="3419856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2040" y="722376"/>
            <a:ext cx="7104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Күскежикти читкелепкеш, </a:t>
            </a:r>
          </a:p>
          <a:p>
            <a:r>
              <a:rPr lang="tt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Кажар диис ырлап орган: </a:t>
            </a:r>
          </a:p>
          <a:p>
            <a:r>
              <a:rPr lang="tt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Караан шимме, кортпа, чажым, </a:t>
            </a:r>
          </a:p>
          <a:p>
            <a:r>
              <a:rPr lang="tt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Күске-моортай болу кааптаал.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2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4497" y="441481"/>
            <a:ext cx="60076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Карак шарып ойнаар бис бе?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Моортай-күске болур бис бе?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Кайын боорул, кырза бис дег, 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Мортук орта чаштып ойнаал.</a:t>
            </a:r>
          </a:p>
          <a:p>
            <a:pPr marL="457200" indent="-457200">
              <a:buFontTx/>
              <a:buChar char="-"/>
            </a:pPr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Ындыг болза, ойнапкаштың,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Ылап шынчы кажы кааптаал.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Мен-даа – аң мен, сен-даа – аң сен,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Мен-даа – күске, сен-даа кырза,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сен - кажар, а мен – мерген. </a:t>
            </a:r>
          </a:p>
          <a:p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Чогум кым-на мерген болур,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Чоруй барзын, арлы берзин!</a:t>
            </a:r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 descr="https://upload.wikimedia.org/wikipedia/commons/thumb/5/57/Striped_Skunk.jpg/1200px-Striped_Sku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4" y="1261873"/>
            <a:ext cx="5317090" cy="33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aquavid.ru/image/cache/catalog/tovary/s1200%20(1)-1000x1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100" b="67500" l="10700" r="9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35615" r="8886" b="30954"/>
          <a:stretch/>
        </p:blipFill>
        <p:spPr bwMode="auto">
          <a:xfrm flipH="1">
            <a:off x="434339" y="2405970"/>
            <a:ext cx="1728218" cy="10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8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cdn.britannica.com/24/212724-050-5156A0BE/striped-skunk-Mephitis-mephitis-spraying-pos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307" y="80217"/>
            <a:ext cx="5458981" cy="29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0.tiesraides.lv/0x0/galleries/valdis_berzins/4cfee90e6f313/2010-12-08_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41764" r="37063" b="37176"/>
          <a:stretch/>
        </p:blipFill>
        <p:spPr bwMode="auto">
          <a:xfrm>
            <a:off x="3040392" y="1995714"/>
            <a:ext cx="2505456" cy="7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84392" y="1242672"/>
            <a:ext cx="6007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Аңаа тур! – деп алгырбышаан,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Чыдыг кырза сүрүп -  ле каан.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Арга кезий маңнаан күске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Чыткан төшче чашты берген.</a:t>
            </a:r>
          </a:p>
          <a:p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Тоорук чүктеп ойнаалы! – деп,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Дораан дииңнер кый дей берген.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Ойнаар туржук, ооргам аараан, 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 – даа хей- деп, күске сөглээн.</a:t>
            </a:r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klubmama.ru/uploads/posts/2022-08/thumbs/1660486594_31-klubmama-ru-p-podelka-mishka-s-zapasami-osennyaya-v-nork-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7" y="3227831"/>
            <a:ext cx="5458981" cy="34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-dog.ru/wallpapers/5/7/465679577717769/pen-belka-ryzhaya-f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41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" y="3721608"/>
            <a:ext cx="3977640" cy="30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0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27394" y="448722"/>
            <a:ext cx="49712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Амдыы күске улчуп чорааш,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Аян шыкка чедип кээрге, 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Кызыл-үгү шуптувусту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Кыра теп каар четти-ле! – деп,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Пагажыктар дуза дилеп,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Паккыладыр алгырышкан.</a:t>
            </a:r>
          </a:p>
          <a:p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Дилегзинип күске көөрге,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Дииспейзивес, кушсувас-даа,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Диистиң караа сыгыр калыр,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Диизе дег карактарлыг.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Ээтпек хаайлыг шокар үгү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Ээргиштелдир ужуп орган.</a:t>
            </a:r>
          </a:p>
        </p:txBody>
      </p:sp>
      <p:pic>
        <p:nvPicPr>
          <p:cNvPr id="13314" name="Picture 2" descr="https://w-dog.ru/wallpapers/0/2/422262658646463/bolotistoe-ozero-i-oblachnoe-sinee-ne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oneyandyou.ru/wp-content/uploads/2019/05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71745" l="3516" r="91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219" flipH="1">
            <a:off x="2686046" y="4234959"/>
            <a:ext cx="1618487" cy="17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aquavid.ru/image/cache/catalog/tovary/s1200%20(1)-1000x10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00" b="67500" l="10700" r="9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35615" r="8886" b="30954"/>
          <a:stretch/>
        </p:blipFill>
        <p:spPr bwMode="auto">
          <a:xfrm flipH="1">
            <a:off x="73278" y="3127248"/>
            <a:ext cx="1920114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moneyandyou.ru/wp-content/uploads/2019/05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71745" l="3516" r="91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131" flipH="1">
            <a:off x="4582664" y="4375415"/>
            <a:ext cx="1618487" cy="17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moneyandyou.ru/wp-content/uploads/2019/05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71745" l="3516" r="91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81" flipH="1">
            <a:off x="3653787" y="4610062"/>
            <a:ext cx="1618487" cy="17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s://pbs.twimg.com/media/Edi3UlkWoAERIv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pbs.twimg.com/media/Edi3UlkWoAERIvQ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4" name="Picture 12" descr="https://24minus.ru/800/600/http/i0.wp.com/www.roeselienraimond.com/wp-content/uploads/2014/02/owl_flying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167" l="1556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4" y="7937"/>
            <a:ext cx="4888862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5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s://vsegda-pomnim.com/uploads/posts/2022-03/1647718483_9-vsegda-pomnim-com-p-boloto-nochyu-fot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18"/>
            <a:ext cx="6464808" cy="364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club.foto.ru/gallery/images/preview/2011/08/30/1830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19465" flipH="1" flipV="1">
            <a:off x="3546779" y="1449317"/>
            <a:ext cx="1989491" cy="18861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vse-o-tattoo.ru/wp-content/uploads/2022/03/zver-sily-sova---simvol-smerti-i-mudrosti-uchitel-pravil-nogo-suzhdeniya-i-vozveschenie-peremen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78" b="64000" l="25667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26755" r="5268" b="34003"/>
          <a:stretch/>
        </p:blipFill>
        <p:spPr bwMode="auto">
          <a:xfrm flipH="1">
            <a:off x="-1" y="-221064"/>
            <a:ext cx="4434840" cy="23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38544" y="561454"/>
            <a:ext cx="55534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ам күске угаан-кут чок,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Оңгардыва чашты берген.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Үгү дээрге кылайтпышаан,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Үзүпкү дег чавыс келгеш: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Ойнаалы че, өңнүккей! – деп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Орай дүне кыйгыргылаан.</a:t>
            </a:r>
          </a:p>
          <a:p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Чаштып ойнаал! – диген күске,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Аргаа союп, ховаа маңнап,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Аткаар көрбейн, дезип чорааш,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Чап-чаа кескеш, кургадып каан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 көк сиген адаандыва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Чашты берген – үнү ттыпаан. </a:t>
            </a:r>
          </a:p>
        </p:txBody>
      </p:sp>
      <p:pic>
        <p:nvPicPr>
          <p:cNvPr id="13" name="Picture 8" descr="http://rasfokus.ru/images/photos/medium/d463603465349005241f0dd8a61e9c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167"/>
            <a:ext cx="6464808" cy="322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news.images.itv.com/image/file/480366/im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7" b="89874" l="4952" r="84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3607" y="5286056"/>
            <a:ext cx="1280160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012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catherineasquithgallery.com/uploads/posts/2021-02/1612575985_66-p-fon-dlya-fotoshopa-zelenaya-trava-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27432"/>
            <a:ext cx="5861304" cy="29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izhlife.ru/uploads/posts/2019-10/1571026316_mysh-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770" l="9563" r="99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7" y="978408"/>
            <a:ext cx="3035808" cy="17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25814"/>
          <a:stretch/>
        </p:blipFill>
        <p:spPr>
          <a:xfrm>
            <a:off x="0" y="3067812"/>
            <a:ext cx="5952744" cy="3653028"/>
          </a:xfrm>
          <a:prstGeom prst="rect">
            <a:avLst/>
          </a:prstGeom>
        </p:spPr>
      </p:pic>
      <p:pic>
        <p:nvPicPr>
          <p:cNvPr id="18" name="Picture 10" descr="https://proza.ru/pics/2021/11/13/1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4407408"/>
            <a:ext cx="2395729" cy="21031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711696" y="1991362"/>
            <a:ext cx="55534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ам күске саваң, суг чок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Арнын чунуп, чазаттынгаш,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Ада-ие аалын дилеп,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атпаңнадыр шошкувуткан.</a:t>
            </a:r>
          </a:p>
          <a:p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Үр-ле чорааш, тейже үнгеш,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Үңгүрүн тып алган иргин.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 күжүр төлүн көргеш,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Амыраанын канчаар ону!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Өөрү-биле күске күжүр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Өөрүшкүлүг ойнай берген.</a:t>
            </a:r>
          </a:p>
        </p:txBody>
      </p:sp>
      <p:pic>
        <p:nvPicPr>
          <p:cNvPr id="1042" name="Picture 18" descr="https://img2.fonwall.ru/o/gq/krysa-gryzun-trava.jpg?route=mid&amp;amp;h=7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1" y="27432"/>
            <a:ext cx="452627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berzoy.ru/image/cache/catalog/demo/product/30__tmp_php_phpSmy6qx-1000x1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58" y="0"/>
            <a:ext cx="1393058" cy="11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gazky.ru/wp-content/uploads/2021/01/zhivaya-voda-bratya-grimm-1-scaled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77" y="-103090"/>
            <a:ext cx="1065277" cy="9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3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rizun-off.ru/wp-content/uploads/e/e/8/ee8bd86cf817fc56b4d51e0259ce775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1" y="916524"/>
            <a:ext cx="5705729" cy="43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4496" y="22991"/>
            <a:ext cx="5843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Сергеп чадап орган күске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Сести – сести харыылап –  тыр: </a:t>
            </a:r>
          </a:p>
          <a:p>
            <a:pPr marL="285750" indent="-28575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Ындыг оюн ойнавас деп </a:t>
            </a:r>
          </a:p>
          <a:p>
            <a:pPr marL="285750" indent="-28575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Ынак авам чагаан чуве.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4496" y="2347656"/>
            <a:ext cx="5843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Өске чүве бодай бербе,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Өөрлежип ойнаалыңар.</a:t>
            </a:r>
          </a:p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Хөңнүм черле чогулу – деп,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Хөөкүй күске чаннып орган.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4496" y="4672322"/>
            <a:ext cx="5843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Дииспей болуп, бичии када,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Дидимненгеш, ойнавыт че.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бодум күске болуйн,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Менче көрем, күске – деп-тир.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7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elcdn.fedsp.com/ara/28/42787/1755d15f1a10c40b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13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02" y="500868"/>
            <a:ext cx="5906278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azlyigra.ru/uploads/posts/2021-06/1624430344_domestic-cat-felis-felidae-close-up-128124045-57b8b3b83df78c8763bfa3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491" y="500868"/>
            <a:ext cx="4831545" cy="272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9329" y="3980135"/>
            <a:ext cx="5843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Карактарны дуглай шарыыр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Кайгамчыктыг оюн-дур бо.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Шак бо улуг аржыыл – биле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Шарыттынып алыылы че.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2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cs8.pikabu.ru/post_img/2016/02/02/3/og_og_14543841152591681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8" b="11852"/>
          <a:stretch/>
        </p:blipFill>
        <p:spPr bwMode="auto">
          <a:xfrm>
            <a:off x="1996752" y="65317"/>
            <a:ext cx="8817428" cy="4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elcdn.fedsp.com/ara/28/42787/1755d15f1a10c40b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13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09" b="54293"/>
          <a:stretch/>
        </p:blipFill>
        <p:spPr bwMode="auto">
          <a:xfrm>
            <a:off x="4963889" y="1180323"/>
            <a:ext cx="849084" cy="3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9569" y="4415695"/>
            <a:ext cx="71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Шарыг адаа ажык черден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Шаңгыр караан бүдүү көрүп,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Кажар моортай күскежикти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Халытпас-даа, мындыг – бооп -  тур.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9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4.tabor.ru/feed/2018-07-31/18569145/1067822_76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0" y="842847"/>
            <a:ext cx="5590402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9879" y="714831"/>
            <a:ext cx="56219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Даван-даяам шылай берди,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Дамыр – күжүм төне берди,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Хере тепкеш олурарын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Кезек када чөпшээре - дээн.</a:t>
            </a:r>
          </a:p>
          <a:p>
            <a:endParaRPr lang="tt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Туруптуң бе, ындыг-дыр че,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Тудуп орайн, дыштанып ал,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Арай ынчаш база ойнааш,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Арыг ханың соргай мен аан!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9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tdata.ru/u7/photo5244/20880331614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8" y="3474720"/>
            <a:ext cx="5130942" cy="32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koteiki.com/wp-content/uploads/2018/09/m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8" y="164592"/>
            <a:ext cx="5130942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9379" y="1380743"/>
            <a:ext cx="63626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Амдажаан диис хөглеп орда, 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Амдыы күске ыглап орган.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Ынчалза-даа кажаа тиинче</a:t>
            </a: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Ыдып берген күскең иргин.</a:t>
            </a:r>
          </a:p>
          <a:p>
            <a:endParaRPr lang="tt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Кайгай берген дииспеек: 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Канчап бардың, кажыыккай? – дээн.</a:t>
            </a:r>
          </a:p>
          <a:p>
            <a:pPr marL="457200" indent="-457200">
              <a:buFontTx/>
              <a:buChar char="-"/>
            </a:pP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Талыгырда мен, тыппас-даа сен, </a:t>
            </a:r>
          </a:p>
          <a:p>
            <a:r>
              <a:rPr lang="tt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tt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аптыын көрем, ол боор – диген.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9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nimaljournal.ru/articles/wild/kunii/barsuk/nora_barsu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281609"/>
            <a:ext cx="5943600" cy="357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56.userapi.com/aE3-5M_-gwGmL8r7dXfS-0uEGE3O6q_eH40LEg/xuack6bqV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9" y="223934"/>
            <a:ext cx="5600209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www.havahart.com/media/Articles/Havahart/Do-You-Need-to-Camouflage-A-Tr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7868" r="34290" b="24097"/>
          <a:stretch/>
        </p:blipFill>
        <p:spPr bwMode="auto">
          <a:xfrm>
            <a:off x="270239" y="2816352"/>
            <a:ext cx="1339105" cy="10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05635" y="4368051"/>
            <a:ext cx="603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Чоогаа күске чуглуп келгеш,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Чогум үңгүр көрүп каап-тыр.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Чылыг, чымчак үңгүр ээзи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Чыдыг кырза болган иргин.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22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t.focusedcollection.com/18002410/i/1800/focused_200728476-stock-photo-wild-striped-skunk-carrying-ba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43640"/>
            <a:ext cx="6099048" cy="37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funforkids.ru/pictures/chicken/chicken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152">
            <a:off x="5969288" y="2177289"/>
            <a:ext cx="1134358" cy="11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0963" y="4364257"/>
            <a:ext cx="603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Чидиг диштиг, караа көскү,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Чилби-туткаш, чорбас чер чок,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Дагаа оглун суурдан хүннүң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Дажыглап кээр дайзын иргин.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https://webpulse.imgsmail.ru/imgpreview?mb=webpulse&amp;key=pulse_cabinet-image-e30e55d3-f1dd-4190-8136-01993adcb2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" y="143639"/>
            <a:ext cx="4928617" cy="381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3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i.pinimg.com/originals/18/9a/03/189a034524726c6a120c7a69d334fd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4"/>
          <a:stretch/>
        </p:blipFill>
        <p:spPr bwMode="auto">
          <a:xfrm>
            <a:off x="2130678" y="0"/>
            <a:ext cx="792772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aquavid.ru/image/cache/catalog/tovary/s1200%20(1)-1000x1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100" b="67500" l="10700" r="9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35615" r="8886" b="30954"/>
          <a:stretch/>
        </p:blipFill>
        <p:spPr bwMode="auto">
          <a:xfrm flipH="1">
            <a:off x="1938654" y="2066544"/>
            <a:ext cx="1920114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00963" y="4364257"/>
            <a:ext cx="603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Аңнап чораан кырза келгеш: </a:t>
            </a:r>
          </a:p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Адың кымыл, таныжаалам, </a:t>
            </a:r>
          </a:p>
          <a:p>
            <a:pPr marL="457200" indent="-457200">
              <a:buFontTx/>
              <a:buChar char="-"/>
            </a:pP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Үңгүрдүве кирген-дир сен, </a:t>
            </a:r>
          </a:p>
          <a:p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Үнүп келем, ойнаал! – диген.</a:t>
            </a:r>
            <a:endParaRPr lang="tt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11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554</Words>
  <Application>Microsoft Office PowerPoint</Application>
  <PresentationFormat>Широкоэкранный</PresentationFormat>
  <Paragraphs>113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Rimma</dc:creator>
  <cp:lastModifiedBy>Rimma</cp:lastModifiedBy>
  <cp:revision>20</cp:revision>
  <dcterms:created xsi:type="dcterms:W3CDTF">2022-12-12T13:41:29Z</dcterms:created>
  <dcterms:modified xsi:type="dcterms:W3CDTF">2022-12-12T16:34:00Z</dcterms:modified>
</cp:coreProperties>
</file>